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gif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13EFAF6-661A-4105-9D24-DAC16E94C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98D37E52-F8EF-49EC-88F1-7E9985C317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0A5C5E54-D990-4E81-956E-EBFEFEF5F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0540BEFF-DBA0-4C97-8B78-952709888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35E9FAF1-694E-4114-8526-7C96D99F2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1343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5BC4D99F-F6BA-41F1-A1A5-5C8A73A78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7831641E-2153-4819-BBF6-EF03FF68F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33B84685-B894-4E55-A45C-54D3A04E7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522F2601-5536-4041-9C3B-2BE1F8D98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13D09EEA-A2B0-45BE-9D78-5CC5C4080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76835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="" xmlns:a16="http://schemas.microsoft.com/office/drawing/2014/main" id="{1286A3C1-A3C8-4289-A921-905D40D590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95FC1624-60BC-4A69-986D-099CC8AFB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978D03D7-A779-4150-8A23-769620788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5AD6B69D-6A6D-46D7-9247-6D8786BD6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DB23B34C-8289-404C-89C1-F2CFE31A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2729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4447C08C-A037-469D-9175-6CD9A9BCD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9FB206BB-0C5A-4FDE-97AD-BEA004169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7D597A0E-5366-4F3C-906D-4D837DCA8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CDB60B17-A9A3-438A-BC73-2BB095D15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65EA45B4-4669-47E6-A940-47AA74F2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04648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AB1C1C5-B7DB-4D51-AA60-0D89F16D2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74E15F3A-82B0-429C-BBD3-5BB4035E9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A65FD89A-FB51-441E-8523-4A0D13754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70B58F63-8D95-41C1-A075-458F2ABBA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2D8268CA-1EF1-451E-8E7C-E0D4E5A87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6556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68B914FD-8C0D-4C63-8DA8-C27299AF4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4DA2004A-936A-4033-BBA8-3035996B99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FEA36CC4-874A-4318-AF04-65582EFCE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D86949C5-775B-4802-9F1C-EBEA6EA69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FE06F3C5-72C2-4195-B39A-16E0929BB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BF482671-0E4A-43B3-8EEB-B41970B1A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04232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D406B6FE-B33E-434B-8BE6-FD2DC04F1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927FE281-181D-4963-A81D-B34FB74B3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11335BEA-C749-4CC1-9F43-D27E7946A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="" xmlns:a16="http://schemas.microsoft.com/office/drawing/2014/main" id="{FCAC6391-7BB5-42A9-B799-8871F395A4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="" xmlns:a16="http://schemas.microsoft.com/office/drawing/2014/main" id="{25755B27-0FE4-404F-BAA2-392357518F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="" xmlns:a16="http://schemas.microsoft.com/office/drawing/2014/main" id="{6DD68A48-D429-46FC-A2D5-66EF4583F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="" xmlns:a16="http://schemas.microsoft.com/office/drawing/2014/main" id="{3AEDE1CB-98AD-4057-8EAF-B356D6527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FD645DF0-B59B-483D-B9A4-ADF565013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5660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C7A4307-A259-448D-81FA-20330552A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AC273E0D-DD0B-44D1-9D42-605C60509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8F3D9916-9A2E-490A-A59E-00B638DAC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3404D0FB-F120-4524-A802-81A0B7571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45592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="" xmlns:a16="http://schemas.microsoft.com/office/drawing/2014/main" id="{79EC517A-9D03-4E3F-8154-13E22E373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="" xmlns:a16="http://schemas.microsoft.com/office/drawing/2014/main" id="{31DF4D22-285E-40D2-803F-45F5FBF5B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="" xmlns:a16="http://schemas.microsoft.com/office/drawing/2014/main" id="{A86AB172-C919-4F2E-BBCB-D397CB97D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3401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C022F14A-1130-4688-8D55-BEA41C862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20306F9B-2BB8-4EEE-807F-BCC391D83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BF87952E-B35D-4F0F-8C82-06BCDB7245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20868FA9-D012-4F02-A9AB-62BD863BC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60B70026-67A4-4473-84D7-BC414D8E8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574892D6-B6A9-4DC2-8C58-0CEAA6A50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18991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DB82501-9606-44F5-B6A0-60EC9B82D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="" xmlns:a16="http://schemas.microsoft.com/office/drawing/2014/main" id="{5D6977DA-B295-4E4B-9C8E-DB4B44511E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EBFAF129-44D3-4DB5-88BE-92E85140E2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17E102EA-5C26-40DC-9625-79BC2A649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C0D18A18-73FD-4113-98FB-420463F4A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4A241E6B-FB9D-48E2-8A6C-D0DCB6654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5466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="" xmlns:a16="http://schemas.microsoft.com/office/drawing/2014/main" id="{2E88151F-FF71-43CF-BBBE-E78ADB68D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B6736812-A6C7-42CB-A92A-A9D87FA9B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3F48386B-4EC1-4643-91A0-1B587EAF4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54531-E38D-4558-B438-16E3F9F9DB3E}" type="datetimeFigureOut">
              <a:rPr lang="es-MX" smtClean="0"/>
              <a:t>06/07/2021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EB0263FB-CAE1-420E-BB76-603829CDFA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AF89EBA5-DCB9-4CD4-A5BB-97C341543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B57D4-8547-42AF-94E1-BC78D30F18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553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bprofe.com/automatizacion-instrumentacion-industrial/simulador-logixpro-v1-6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bing.com/images/search?view=detailV2&amp;ccid=ZtbFx2ve&amp;id=B2899F2562DC3C93C7A1BC1FD6077F3372EC41D8&amp;thid=OIP.ZtbFx2vekOrO9b09dCfx5gHaEK&amp;mediaurl=https://i.ytimg.com/vi/sUUoo8cPDSw/maxresdefault.jpg&amp;cdnurl=https://th.bing.com/th/id/R66d6c5c76bde90eacef5bd3d7427f1e6?rik=2EHscjN%2fB9YfvA&amp;pid=ImgRaw&amp;exph=720&amp;expw=1280&amp;q=logixpro+simulador&amp;simid=608033318991380625&amp;ck=50B15E7C765732C7C38D2843333E8AB6&amp;selectedIndex=17&amp;FORM=IRPRST&amp;ajaxhist=0&amp;ajaxserp=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logicbus.com.mx/fatek.php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="" xmlns:a16="http://schemas.microsoft.com/office/drawing/2014/main" id="{A8384FB5-9ADC-4DDC-881B-597D56F5B1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="" xmlns:a16="http://schemas.microsoft.com/office/drawing/2014/main" id="{91E5A9A7-95C6-4F4F-B00E-C82E07FE62E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="" xmlns:a16="http://schemas.microsoft.com/office/drawing/2014/main" id="{D07DD2DE-F619-49DD-B5E7-03A290FF4ED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="" xmlns:a16="http://schemas.microsoft.com/office/drawing/2014/main" id="{85149191-5F60-4A28-AAFF-039F96B0F3E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="" xmlns:a16="http://schemas.microsoft.com/office/drawing/2014/main" id="{F8260ED5-17F7-4158-B241-D51DD4CF1B7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0751657-6113-47B1-92D1-6672FCE2B8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20" b="6231"/>
          <a:stretch/>
        </p:blipFill>
        <p:spPr>
          <a:xfrm>
            <a:off x="4022044" y="0"/>
            <a:ext cx="8671740" cy="42563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0E4991C-A9C3-4889-9415-468C4E344E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342" y="700052"/>
            <a:ext cx="3257483" cy="3071906"/>
          </a:xfrm>
        </p:spPr>
        <p:txBody>
          <a:bodyPr anchor="t">
            <a:normAutofit/>
          </a:bodyPr>
          <a:lstStyle/>
          <a:p>
            <a:pPr algn="l"/>
            <a:r>
              <a:rPr lang="es-MX" sz="4000" b="1" dirty="0">
                <a:solidFill>
                  <a:srgbClr val="FFFFFF"/>
                </a:solidFill>
              </a:rPr>
              <a:t>“Comparativa de softwares para PLC”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BA96B4D3-C2D5-4F5B-B487-EDA3634459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7140" y="3771403"/>
            <a:ext cx="2919738" cy="1494117"/>
          </a:xfrm>
        </p:spPr>
        <p:txBody>
          <a:bodyPr anchor="b">
            <a:normAutofit/>
          </a:bodyPr>
          <a:lstStyle/>
          <a:p>
            <a:r>
              <a:rPr lang="es-MX" sz="4000" dirty="0" smtClean="0">
                <a:solidFill>
                  <a:srgbClr val="FFFFFF"/>
                </a:solidFill>
              </a:rPr>
              <a:t>LOGIXPRO</a:t>
            </a:r>
            <a:endParaRPr lang="es-MX" sz="4000" dirty="0">
              <a:solidFill>
                <a:srgbClr val="FFFFFF"/>
              </a:solidFill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="" xmlns:a16="http://schemas.microsoft.com/office/drawing/2014/main" id="{15291F3D-8F8A-488D-98DB-D1385BB07D8B}"/>
              </a:ext>
            </a:extLst>
          </p:cNvPr>
          <p:cNvSpPr txBox="1"/>
          <p:nvPr/>
        </p:nvSpPr>
        <p:spPr>
          <a:xfrm>
            <a:off x="4143840" y="553783"/>
            <a:ext cx="633481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000" b="1" dirty="0"/>
              <a:t>ALUMNOS: </a:t>
            </a:r>
          </a:p>
          <a:p>
            <a:pPr algn="ctr"/>
            <a:r>
              <a:rPr lang="es-MX" sz="2000" b="1" dirty="0"/>
              <a:t>LUIS ALFREDO PEREZ AGUILAR </a:t>
            </a:r>
          </a:p>
          <a:p>
            <a:pPr algn="ctr"/>
            <a:r>
              <a:rPr lang="es-MX" sz="2000" b="1" dirty="0"/>
              <a:t>JOSE MIGUEL RODRIGUEZ GARCIA</a:t>
            </a:r>
          </a:p>
          <a:p>
            <a:pPr algn="ctr"/>
            <a:r>
              <a:rPr lang="es-MX" sz="2000" b="1" dirty="0"/>
              <a:t>JORGE DANIEL CORCHADO GARIBAY</a:t>
            </a:r>
          </a:p>
          <a:p>
            <a:pPr algn="ctr"/>
            <a:r>
              <a:rPr lang="es-MX" sz="2000" b="1" dirty="0"/>
              <a:t>MONSERRAT RANGEL OLGUIN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="" xmlns:a16="http://schemas.microsoft.com/office/drawing/2014/main" id="{7F2BFA3F-D93F-4580-AA51-BC8D1074D3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7" t="34132" r="67833" b="30017"/>
          <a:stretch/>
        </p:blipFill>
        <p:spPr>
          <a:xfrm>
            <a:off x="9730877" y="66640"/>
            <a:ext cx="2354297" cy="1695862"/>
          </a:xfrm>
          <a:prstGeom prst="rect">
            <a:avLst/>
          </a:prstGeom>
        </p:spPr>
      </p:pic>
      <p:pic>
        <p:nvPicPr>
          <p:cNvPr id="1028" name="Picture 4" descr="http://www.thelearningpit.com/plc/prosim/wel240x180.gif"/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6460" y="2810443"/>
            <a:ext cx="8215540" cy="3230675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9490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E20FA99-AAAC-4AF3-9FAE-707420324F1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rgbClr val="3D3D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ounded Rectangle 9">
            <a:extLst>
              <a:ext uri="{FF2B5EF4-FFF2-40B4-BE49-F238E27FC236}">
                <a16:creationId xmlns="" xmlns:a16="http://schemas.microsoft.com/office/drawing/2014/main" id="{9573BE85-6043-4C3A-A7DD-483A0A5FB74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4632" y="559407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5489E588-0E85-493C-879E-FBB62C11F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6911" y="328749"/>
            <a:ext cx="6586728" cy="3665220"/>
          </a:xfrm>
        </p:spPr>
        <p:txBody>
          <a:bodyPr>
            <a:noAutofit/>
          </a:bodyPr>
          <a:lstStyle/>
          <a:p>
            <a:r>
              <a:rPr lang="es-MX" sz="2400" dirty="0"/>
              <a:t>Estamos ante una herramienta ideal para el aprendizaje de fundamentos de la programación lógica de </a:t>
            </a:r>
            <a:r>
              <a:rPr lang="es-MX" sz="2400" dirty="0" smtClean="0"/>
              <a:t>escalera.</a:t>
            </a:r>
          </a:p>
          <a:p>
            <a:r>
              <a:rPr lang="es-MX" sz="2400" dirty="0" err="1"/>
              <a:t>LogixPro</a:t>
            </a:r>
            <a:r>
              <a:rPr lang="es-MX" sz="2400" dirty="0"/>
              <a:t> es un simulador PLC de lo más </a:t>
            </a:r>
            <a:r>
              <a:rPr lang="es-MX" sz="2400" dirty="0" smtClean="0"/>
              <a:t>completo que se puede encontrar. </a:t>
            </a:r>
            <a:r>
              <a:rPr lang="es-MX" sz="2400" dirty="0"/>
              <a:t>Y que además </a:t>
            </a:r>
            <a:r>
              <a:rPr lang="es-MX" sz="2400" dirty="0" smtClean="0"/>
              <a:t>se puede descargar </a:t>
            </a:r>
            <a:r>
              <a:rPr lang="es-MX" sz="2400" dirty="0"/>
              <a:t>gratis, </a:t>
            </a:r>
            <a:r>
              <a:rPr lang="es-MX" sz="2400" dirty="0" smtClean="0"/>
              <a:t>la versión </a:t>
            </a:r>
            <a:r>
              <a:rPr lang="es-MX" sz="2400" dirty="0"/>
              <a:t>de prueba del programa</a:t>
            </a:r>
            <a:r>
              <a:rPr lang="es-MX" sz="2400" dirty="0" smtClean="0"/>
              <a:t>..</a:t>
            </a:r>
          </a:p>
          <a:p>
            <a:r>
              <a:rPr lang="es-MX" sz="2400" dirty="0"/>
              <a:t>herramienta perfecta para los cursos de formación de PLC. Gracias a su sencilla e intuitiva interfaz gráfica, podrás moverte por el programa sin muchas complicaciones</a:t>
            </a:r>
            <a:r>
              <a:rPr lang="es-MX" sz="2400" dirty="0" smtClean="0"/>
              <a:t>.</a:t>
            </a:r>
          </a:p>
          <a:p>
            <a:r>
              <a:rPr lang="es-MX" sz="2400" dirty="0"/>
              <a:t> permite interactuar con procesos industriales reales, obteniendo una experiencia en el mundo de la programación y simulación de PLC sea mucho más realista.</a:t>
            </a:r>
            <a:endParaRPr lang="es-MX" sz="2400" dirty="0" smtClean="0"/>
          </a:p>
        </p:txBody>
      </p:sp>
      <p:sp>
        <p:nvSpPr>
          <p:cNvPr id="4" name="CuadroTexto 3">
            <a:extLst>
              <a:ext uri="{FF2B5EF4-FFF2-40B4-BE49-F238E27FC236}">
                <a16:creationId xmlns="" xmlns:a16="http://schemas.microsoft.com/office/drawing/2014/main" id="{B2A005D0-8CE2-4684-85A4-211E930989D8}"/>
              </a:ext>
            </a:extLst>
          </p:cNvPr>
          <p:cNvSpPr txBox="1"/>
          <p:nvPr/>
        </p:nvSpPr>
        <p:spPr>
          <a:xfrm>
            <a:off x="6870192" y="6432182"/>
            <a:ext cx="5321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Fuente: </a:t>
            </a:r>
            <a:r>
              <a:rPr lang="es-MX" dirty="0">
                <a:hlinkClick r:id="rId2"/>
              </a:rPr>
              <a:t>Simulador </a:t>
            </a:r>
            <a:r>
              <a:rPr lang="es-MX" dirty="0" err="1">
                <a:hlinkClick r:id="rId2"/>
              </a:rPr>
              <a:t>LogixPro</a:t>
            </a:r>
            <a:r>
              <a:rPr lang="es-MX" dirty="0">
                <a:hlinkClick r:id="rId2"/>
              </a:rPr>
              <a:t> V1.6 – QBPROFE </a:t>
            </a:r>
            <a:r>
              <a:rPr lang="es-MX" dirty="0" err="1">
                <a:hlinkClick r:id="rId2"/>
              </a:rPr>
              <a:t>Academy</a:t>
            </a:r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2" name="Rectángulo 1"/>
          <p:cNvSpPr/>
          <p:nvPr/>
        </p:nvSpPr>
        <p:spPr>
          <a:xfrm>
            <a:off x="972184" y="2754086"/>
            <a:ext cx="295755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4000" dirty="0">
                <a:solidFill>
                  <a:schemeClr val="accent1">
                    <a:lumMod val="75000"/>
                  </a:schemeClr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LOGIXPRO</a:t>
            </a:r>
          </a:p>
        </p:txBody>
      </p:sp>
    </p:spTree>
    <p:extLst>
      <p:ext uri="{BB962C8B-B14F-4D97-AF65-F5344CB8AC3E}">
        <p14:creationId xmlns:p14="http://schemas.microsoft.com/office/powerpoint/2010/main" val="4042698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E20FA99-AAAC-4AF3-9FAE-707420324F1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rgbClr val="3D3D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ounded Rectangle 9">
            <a:extLst>
              <a:ext uri="{FF2B5EF4-FFF2-40B4-BE49-F238E27FC236}">
                <a16:creationId xmlns="" xmlns:a16="http://schemas.microsoft.com/office/drawing/2014/main" id="{9573BE85-6043-4C3A-A7DD-483A0A5FB74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4632" y="559407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="" xmlns:a16="http://schemas.microsoft.com/office/drawing/2014/main" id="{B2A005D0-8CE2-4684-85A4-211E930989D8}"/>
              </a:ext>
            </a:extLst>
          </p:cNvPr>
          <p:cNvSpPr txBox="1"/>
          <p:nvPr/>
        </p:nvSpPr>
        <p:spPr>
          <a:xfrm>
            <a:off x="6870192" y="6432182"/>
            <a:ext cx="5321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Fuente: </a:t>
            </a:r>
            <a:r>
              <a:rPr lang="es-MX" dirty="0" err="1">
                <a:hlinkClick r:id="rId2"/>
              </a:rPr>
              <a:t>logixpro</a:t>
            </a:r>
            <a:r>
              <a:rPr lang="es-MX" dirty="0">
                <a:hlinkClick r:id="rId2"/>
              </a:rPr>
              <a:t> simulador - Bing </a:t>
            </a:r>
            <a:r>
              <a:rPr lang="es-MX" dirty="0" err="1" smtClean="0">
                <a:hlinkClick r:id="rId2"/>
              </a:rPr>
              <a:t>images</a:t>
            </a:r>
            <a:endParaRPr lang="es-MX" dirty="0" smtClean="0"/>
          </a:p>
          <a:p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17" name="Rectángulo 16"/>
          <p:cNvSpPr/>
          <p:nvPr/>
        </p:nvSpPr>
        <p:spPr>
          <a:xfrm>
            <a:off x="972184" y="2754086"/>
            <a:ext cx="295755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4000" dirty="0" smtClean="0">
                <a:solidFill>
                  <a:schemeClr val="accent1">
                    <a:lumMod val="75000"/>
                  </a:schemeClr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LOGIXPRO</a:t>
            </a:r>
          </a:p>
          <a:p>
            <a:endParaRPr lang="es-MX" sz="4000" dirty="0">
              <a:solidFill>
                <a:schemeClr val="accent1">
                  <a:lumMod val="75000"/>
                </a:schemeClr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1026" name="Picture 2" descr="Ver las imágenes de orig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148" y="1918952"/>
            <a:ext cx="7051303" cy="3966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737184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="" xmlns:a16="http://schemas.microsoft.com/office/drawing/2014/main" id="{4C6B5652-C661-4C58-B937-F0F490F7FCB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="" xmlns:a16="http://schemas.microsoft.com/office/drawing/2014/main" id="{0B936867-6407-43FB-9DE6-1B0879D0CB3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="" xmlns:a16="http://schemas.microsoft.com/office/drawing/2014/main" id="{ACD0B258-678B-4A8C-894F-848AF24A192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3" name="Freeform: Shape 142">
            <a:extLst>
              <a:ext uri="{FF2B5EF4-FFF2-40B4-BE49-F238E27FC236}">
                <a16:creationId xmlns="" xmlns:a16="http://schemas.microsoft.com/office/drawing/2014/main" id="{C8D58395-74AF-401A-AF2F-76B6FCF71DF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5" name="Rectangle 144">
            <a:extLst>
              <a:ext uri="{FF2B5EF4-FFF2-40B4-BE49-F238E27FC236}">
                <a16:creationId xmlns="" xmlns:a16="http://schemas.microsoft.com/office/drawing/2014/main" id="{2F003F3F-F118-41D2-AA3F-74DB0D1970B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-1" t="1905" r="344" b="7984"/>
          <a:stretch/>
        </p:blipFill>
        <p:spPr>
          <a:xfrm>
            <a:off x="167423" y="399244"/>
            <a:ext cx="11931922" cy="606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75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8E20FA99-AAAC-4AF3-9FAE-707420324F1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rgbClr val="3D3D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Rounded Rectangle 9">
            <a:extLst>
              <a:ext uri="{FF2B5EF4-FFF2-40B4-BE49-F238E27FC236}">
                <a16:creationId xmlns="" xmlns:a16="http://schemas.microsoft.com/office/drawing/2014/main" id="{9573BE85-6043-4C3A-A7DD-483A0A5FB74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84632" y="559407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5489E588-0E85-493C-879E-FBB62C11F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2740" y="1341121"/>
            <a:ext cx="6586728" cy="366522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s-MX" sz="2500" b="1" dirty="0"/>
          </a:p>
          <a:p>
            <a:endParaRPr lang="es-MX" sz="2500" b="1" dirty="0"/>
          </a:p>
          <a:p>
            <a:endParaRPr lang="es-MX" sz="2500" b="1" dirty="0"/>
          </a:p>
          <a:p>
            <a:endParaRPr lang="es-MX" sz="2500" b="1" dirty="0"/>
          </a:p>
          <a:p>
            <a:pPr marL="0" indent="0">
              <a:buNone/>
            </a:pPr>
            <a:endParaRPr lang="es-MX" sz="25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="" xmlns:a16="http://schemas.microsoft.com/office/drawing/2014/main" id="{B2A005D0-8CE2-4684-85A4-211E930989D8}"/>
              </a:ext>
            </a:extLst>
          </p:cNvPr>
          <p:cNvSpPr txBox="1"/>
          <p:nvPr/>
        </p:nvSpPr>
        <p:spPr>
          <a:xfrm>
            <a:off x="6870192" y="6432182"/>
            <a:ext cx="5321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Fuente: </a:t>
            </a:r>
            <a:r>
              <a:rPr lang="es-MX" dirty="0">
                <a:hlinkClick r:id="rId2"/>
              </a:rPr>
              <a:t>Fatek México PLCs - Marca Exclusiva </a:t>
            </a:r>
            <a:r>
              <a:rPr lang="es-MX" dirty="0" err="1">
                <a:hlinkClick r:id="rId2"/>
              </a:rPr>
              <a:t>Logicbus</a:t>
            </a:r>
            <a:r>
              <a:rPr lang="es-MX" dirty="0"/>
              <a:t> 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="" xmlns:a16="http://schemas.microsoft.com/office/drawing/2014/main" id="{7F2BFA3F-D93F-4580-AA51-BC8D1074D3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7" t="34132" r="67833" b="30017"/>
          <a:stretch/>
        </p:blipFill>
        <p:spPr>
          <a:xfrm>
            <a:off x="478020" y="2126811"/>
            <a:ext cx="3680323" cy="2651033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7075713" y="2307772"/>
            <a:ext cx="40494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6000" dirty="0" smtClean="0">
                <a:solidFill>
                  <a:schemeClr val="accent1">
                    <a:lumMod val="50000"/>
                  </a:schemeClr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¡GRACIAS!</a:t>
            </a:r>
            <a:r>
              <a:rPr lang="es-MX" dirty="0" smtClean="0"/>
              <a:t>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7580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129</Words>
  <Application>Microsoft Office PowerPoint</Application>
  <PresentationFormat>Panorámica</PresentationFormat>
  <Paragraphs>21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Adobe Heiti Std R</vt:lpstr>
      <vt:lpstr>Arial</vt:lpstr>
      <vt:lpstr>Calibri</vt:lpstr>
      <vt:lpstr>Calibri Light</vt:lpstr>
      <vt:lpstr>Tema de Office</vt:lpstr>
      <vt:lpstr>“Comparativa de softwares para PLC”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 miguel rodriguez garcia</dc:creator>
  <cp:lastModifiedBy>monse rangel</cp:lastModifiedBy>
  <cp:revision>16</cp:revision>
  <dcterms:created xsi:type="dcterms:W3CDTF">2021-05-31T00:46:45Z</dcterms:created>
  <dcterms:modified xsi:type="dcterms:W3CDTF">2021-07-06T06:03:40Z</dcterms:modified>
</cp:coreProperties>
</file>

<file path=docProps/thumbnail.jpeg>
</file>